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7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42BAE-A139-4181-863A-0C51A86FA48F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00FF-AA94-4F29-AB0E-C53E4D3BC6B0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42BAE-A139-4181-863A-0C51A86FA48F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00FF-AA94-4F29-AB0E-C53E4D3BC6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42BAE-A139-4181-863A-0C51A86FA48F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00FF-AA94-4F29-AB0E-C53E4D3BC6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42BAE-A139-4181-863A-0C51A86FA48F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00FF-AA94-4F29-AB0E-C53E4D3BC6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42BAE-A139-4181-863A-0C51A86FA48F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00FF-AA94-4F29-AB0E-C53E4D3BC6B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42BAE-A139-4181-863A-0C51A86FA48F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00FF-AA94-4F29-AB0E-C53E4D3BC6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42BAE-A139-4181-863A-0C51A86FA48F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00FF-AA94-4F29-AB0E-C53E4D3BC6B0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42BAE-A139-4181-863A-0C51A86FA48F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00FF-AA94-4F29-AB0E-C53E4D3BC6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42BAE-A139-4181-863A-0C51A86FA48F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00FF-AA94-4F29-AB0E-C53E4D3BC6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42BAE-A139-4181-863A-0C51A86FA48F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00FF-AA94-4F29-AB0E-C53E4D3BC6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C8D42BAE-A139-4181-863A-0C51A86FA48F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471900FF-AA94-4F29-AB0E-C53E4D3BC6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8D42BAE-A139-4181-863A-0C51A86FA48F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71900FF-AA94-4F29-AB0E-C53E4D3BC6B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8001000" cy="914400"/>
          </a:xfrm>
        </p:spPr>
        <p:txBody>
          <a:bodyPr/>
          <a:lstStyle/>
          <a:p>
            <a:pPr algn="ctr"/>
            <a:r>
              <a:rPr lang="en-US" dirty="0" smtClean="0"/>
              <a:t>Be ready for science!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Take out your personal white board and marker to review for the science test</a:t>
            </a:r>
            <a:r>
              <a:rPr lang="en-US" dirty="0" smtClean="0"/>
              <a:t>..</a:t>
            </a:r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Who remembers when the science test is??????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17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grassland plants have deep roots?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 The roots are deep because the plants are very large.</a:t>
            </a:r>
          </a:p>
          <a:p>
            <a:r>
              <a:rPr lang="en-US" dirty="0" smtClean="0"/>
              <a:t>B. To reach water down low.</a:t>
            </a:r>
          </a:p>
          <a:p>
            <a:r>
              <a:rPr lang="en-US" dirty="0" smtClean="0"/>
              <a:t>C. To hold up the plant.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Draw a flowering plant. Label all 4 parts.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 you draw…..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Flower</a:t>
            </a:r>
          </a:p>
          <a:p>
            <a:endParaRPr lang="en-US" dirty="0" smtClean="0"/>
          </a:p>
          <a:p>
            <a:r>
              <a:rPr lang="en-US" dirty="0" smtClean="0"/>
              <a:t>2. Leaves</a:t>
            </a:r>
          </a:p>
          <a:p>
            <a:endParaRPr lang="en-US" dirty="0" smtClean="0"/>
          </a:p>
          <a:p>
            <a:r>
              <a:rPr lang="en-US" dirty="0" smtClean="0"/>
              <a:t>3. Stem</a:t>
            </a:r>
          </a:p>
          <a:p>
            <a:endParaRPr lang="en-US" dirty="0" smtClean="0"/>
          </a:p>
          <a:p>
            <a:r>
              <a:rPr lang="en-US" dirty="0" smtClean="0"/>
              <a:t>4. Roots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roots help the plant survive?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They attract bees to pollinate the flower.</a:t>
            </a:r>
          </a:p>
          <a:p>
            <a:r>
              <a:rPr lang="en-US" dirty="0" smtClean="0"/>
              <a:t>B. They absorb water and nutrients from the soil.</a:t>
            </a:r>
          </a:p>
          <a:p>
            <a:r>
              <a:rPr lang="en-US" dirty="0" smtClean="0"/>
              <a:t>C. They support the plant.</a:t>
            </a:r>
          </a:p>
          <a:p>
            <a:r>
              <a:rPr lang="en-US" dirty="0" smtClean="0"/>
              <a:t>D. They absorb sunlight to make food.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do the leaves help the plant survive?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They attract bees to pollinate the flower.</a:t>
            </a:r>
          </a:p>
          <a:p>
            <a:r>
              <a:rPr lang="en-US" dirty="0" smtClean="0"/>
              <a:t>B. They absorb water and nutrients from the soil.</a:t>
            </a:r>
          </a:p>
          <a:p>
            <a:r>
              <a:rPr lang="en-US" dirty="0" smtClean="0"/>
              <a:t>C. They support the plant.</a:t>
            </a:r>
          </a:p>
          <a:p>
            <a:r>
              <a:rPr lang="en-US" dirty="0" smtClean="0"/>
              <a:t>D. They absorb sunlight to make food.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does the flower help the plant survive?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They attract bees to pollinate the flower.</a:t>
            </a:r>
          </a:p>
          <a:p>
            <a:r>
              <a:rPr lang="en-US" dirty="0" smtClean="0"/>
              <a:t>B. They absorb water and nutrients from the soil.</a:t>
            </a:r>
          </a:p>
          <a:p>
            <a:r>
              <a:rPr lang="en-US" dirty="0" smtClean="0"/>
              <a:t>C. They support the plant.</a:t>
            </a:r>
          </a:p>
          <a:p>
            <a:r>
              <a:rPr lang="en-US" dirty="0" smtClean="0"/>
              <a:t>D. They absorb sunlight to make food.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does the stem help the plant survive?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They attract bees to pollinate the flower.</a:t>
            </a:r>
          </a:p>
          <a:p>
            <a:r>
              <a:rPr lang="en-US" dirty="0" smtClean="0"/>
              <a:t>B. They absorb water and nutrients from the soil.</a:t>
            </a:r>
          </a:p>
          <a:p>
            <a:r>
              <a:rPr lang="en-US" dirty="0" smtClean="0"/>
              <a:t>C. They support the plant and transport water to the leaves.</a:t>
            </a:r>
          </a:p>
          <a:p>
            <a:r>
              <a:rPr lang="en-US" dirty="0" smtClean="0"/>
              <a:t>D. They absorb sunlight to make food.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After walking through the woods, Mrs. Moore picked burs off of her sock and dropped them. What did she do by dropping the burs on the ground?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She pollinated a plant</a:t>
            </a:r>
          </a:p>
          <a:p>
            <a:r>
              <a:rPr lang="en-US" dirty="0" smtClean="0"/>
              <a:t>B. She did nothing important</a:t>
            </a:r>
          </a:p>
          <a:p>
            <a:r>
              <a:rPr lang="en-US" dirty="0" smtClean="0"/>
              <a:t>C. She left food for animals that live in the forest</a:t>
            </a:r>
          </a:p>
          <a:p>
            <a:r>
              <a:rPr lang="en-US" dirty="0" smtClean="0"/>
              <a:t>D. She helped to scatter a plant’s seeds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flower will bend toward the sunlight.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True</a:t>
            </a:r>
          </a:p>
          <a:p>
            <a:r>
              <a:rPr lang="en-US" dirty="0" smtClean="0"/>
              <a:t>False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TRUE!</a:t>
            </a:r>
            <a:endParaRPr lang="en-US" dirty="0"/>
          </a:p>
        </p:txBody>
      </p:sp>
      <p:pic>
        <p:nvPicPr>
          <p:cNvPr id="4" name="Content Placeholder 3" descr="untitled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757420" y="1524000"/>
            <a:ext cx="3871979" cy="4825525"/>
          </a:xfr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 am the stage that begins the life cycle of a plant where wind, water, animals or humans move me to the soil.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2590800"/>
            <a:ext cx="7772400" cy="3764760"/>
          </a:xfrm>
        </p:spPr>
        <p:txBody>
          <a:bodyPr/>
          <a:lstStyle/>
          <a:p>
            <a:r>
              <a:rPr lang="en-US" dirty="0" smtClean="0"/>
              <a:t>A. Germination- Starts to sprout</a:t>
            </a:r>
          </a:p>
          <a:p>
            <a:r>
              <a:rPr lang="en-US" dirty="0" smtClean="0"/>
              <a:t>B. Mature/adult plant- makes new seeds</a:t>
            </a:r>
          </a:p>
          <a:p>
            <a:r>
              <a:rPr lang="en-US" dirty="0" smtClean="0"/>
              <a:t>C. Seed</a:t>
            </a:r>
          </a:p>
          <a:p>
            <a:r>
              <a:rPr lang="en-US" dirty="0" smtClean="0"/>
              <a:t>D. Seedling- tiny plant</a:t>
            </a:r>
          </a:p>
          <a:p>
            <a:r>
              <a:rPr lang="en-US" dirty="0" smtClean="0"/>
              <a:t>E. Pollination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does a seed need to grow into a mature adult plant?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the </a:t>
            </a:r>
            <a:r>
              <a:rPr lang="en-US" smtClean="0"/>
              <a:t>4 things…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am the state that needs insects to go from flower to flower, so I can make more of me.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667000"/>
            <a:ext cx="7772400" cy="3688560"/>
          </a:xfrm>
        </p:spPr>
        <p:txBody>
          <a:bodyPr/>
          <a:lstStyle/>
          <a:p>
            <a:r>
              <a:rPr lang="en-US" dirty="0" smtClean="0"/>
              <a:t>A. Germination- Starts to sprout</a:t>
            </a:r>
          </a:p>
          <a:p>
            <a:r>
              <a:rPr lang="en-US" dirty="0" smtClean="0"/>
              <a:t>B. Mature/Adult plant- makes new seeds</a:t>
            </a:r>
          </a:p>
          <a:p>
            <a:r>
              <a:rPr lang="en-US" dirty="0" smtClean="0"/>
              <a:t>C. Seed</a:t>
            </a:r>
          </a:p>
          <a:p>
            <a:r>
              <a:rPr lang="en-US" dirty="0" smtClean="0"/>
              <a:t>D. Pollination</a:t>
            </a:r>
          </a:p>
          <a:p>
            <a:r>
              <a:rPr lang="en-US" dirty="0" smtClean="0"/>
              <a:t>E. Seedling- tiny plant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am the stage that sprouts above the ground as a young plant with leaves.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Germination</a:t>
            </a:r>
          </a:p>
          <a:p>
            <a:r>
              <a:rPr lang="en-US" dirty="0" smtClean="0"/>
              <a:t>B. Adult plant</a:t>
            </a:r>
          </a:p>
          <a:p>
            <a:r>
              <a:rPr lang="en-US" dirty="0" smtClean="0"/>
              <a:t>C. Seed</a:t>
            </a:r>
          </a:p>
          <a:p>
            <a:r>
              <a:rPr lang="en-US" dirty="0" smtClean="0"/>
              <a:t>D. Pollination</a:t>
            </a:r>
          </a:p>
          <a:p>
            <a:r>
              <a:rPr lang="en-US" dirty="0" smtClean="0"/>
              <a:t>E. Seedling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am the state that has flowers or fruit. I create seeds for new plants during this 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7772400" cy="3917160"/>
          </a:xfrm>
        </p:spPr>
        <p:txBody>
          <a:bodyPr/>
          <a:lstStyle/>
          <a:p>
            <a:r>
              <a:rPr lang="en-US" dirty="0" smtClean="0"/>
              <a:t>A. Germination</a:t>
            </a:r>
          </a:p>
          <a:p>
            <a:r>
              <a:rPr lang="en-US" dirty="0" smtClean="0"/>
              <a:t>B. Adult plant</a:t>
            </a:r>
          </a:p>
          <a:p>
            <a:r>
              <a:rPr lang="en-US" dirty="0" smtClean="0"/>
              <a:t>C. Seed</a:t>
            </a:r>
          </a:p>
          <a:p>
            <a:r>
              <a:rPr lang="en-US" dirty="0" smtClean="0"/>
              <a:t>D. Pollination</a:t>
            </a:r>
          </a:p>
          <a:p>
            <a:r>
              <a:rPr lang="en-US" dirty="0" smtClean="0"/>
              <a:t>E. Seedling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am the state when a seed is planted, and all the needs are met, a small plant will break out of the seed.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7772400" cy="3917160"/>
          </a:xfrm>
        </p:spPr>
        <p:txBody>
          <a:bodyPr/>
          <a:lstStyle/>
          <a:p>
            <a:r>
              <a:rPr lang="en-US" dirty="0" smtClean="0"/>
              <a:t>A. Germination</a:t>
            </a:r>
          </a:p>
          <a:p>
            <a:r>
              <a:rPr lang="en-US" dirty="0" smtClean="0"/>
              <a:t>B. Adult plant</a:t>
            </a:r>
          </a:p>
          <a:p>
            <a:r>
              <a:rPr lang="en-US" dirty="0" smtClean="0"/>
              <a:t>C. Seed</a:t>
            </a:r>
          </a:p>
          <a:p>
            <a:r>
              <a:rPr lang="en-US" dirty="0" smtClean="0"/>
              <a:t>D. Pollination</a:t>
            </a:r>
          </a:p>
          <a:p>
            <a:r>
              <a:rPr lang="en-US" dirty="0" smtClean="0"/>
              <a:t>E. Seedling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desert plants store water?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The water holds up the plant</a:t>
            </a:r>
          </a:p>
          <a:p>
            <a:r>
              <a:rPr lang="en-US" dirty="0" smtClean="0"/>
              <a:t>B. The plants are very, very tall and need a lot of water.</a:t>
            </a:r>
          </a:p>
          <a:p>
            <a:r>
              <a:rPr lang="en-US" dirty="0" smtClean="0"/>
              <a:t>C. Plants need water and it doesn’t rain much in the desert.</a:t>
            </a:r>
          </a:p>
          <a:p>
            <a:r>
              <a:rPr lang="en-US" dirty="0" smtClean="0"/>
              <a:t>D. It keeps the plants warm.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there very tall trees in the rainforest?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They have deep roots, so they are tall.</a:t>
            </a:r>
          </a:p>
          <a:p>
            <a:r>
              <a:rPr lang="en-US" dirty="0" smtClean="0"/>
              <a:t>B. They need to be tall to reach the sun and make food.</a:t>
            </a:r>
          </a:p>
          <a:p>
            <a:r>
              <a:rPr lang="en-US" dirty="0" smtClean="0"/>
              <a:t>C. They are tall so many animals can live in them.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there air spaces in stems of plants that grow in the water?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To hold up the plant in the water</a:t>
            </a:r>
          </a:p>
          <a:p>
            <a:r>
              <a:rPr lang="en-US" dirty="0" smtClean="0"/>
              <a:t>B. So that the plants can breathe</a:t>
            </a:r>
          </a:p>
          <a:p>
            <a:r>
              <a:rPr lang="en-US" dirty="0" smtClean="0"/>
              <a:t>C. There are no air spaces in their stems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VERSION" val="12.0"/>
  <p:tag name="TPVERSION" val="2008"/>
  <p:tag name="PPVERSION" val="12.0"/>
  <p:tag name="TPFULLVERSION" val="4.5.1.2243"/>
  <p:tag name="DELIMITERS" val="3.1"/>
  <p:tag name="SHOWBARVISIBLE" val="True"/>
  <p:tag name="EXPANDSHOWBAR" val="True"/>
  <p:tag name="USESECONDARYMONITOR" val="True"/>
  <p:tag name="SAVECSVWITHSESSION" val="True"/>
  <p:tag name="CSVFORMAT" val="0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RACEENDPOINTS" val="100"/>
  <p:tag name="RACERSMAXDISPLAYED" val="5"/>
  <p:tag name="RACEANIMATIONSPEED" val="3"/>
  <p:tag name="SKIPREMAININGRACESLIDES" val="True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722948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GRIDFONTSIZE" val="12"/>
  <p:tag name="POLLINGCYCLE" val="2"/>
  <p:tag name="CHARTCOLORS" val="0"/>
  <p:tag name="CHARTLABELS" val="1"/>
  <p:tag name="RESETCHARTS" val="True"/>
  <p:tag name="INCLUDENONRESPONDERS" val="False"/>
  <p:tag name="MULTIRESPDIVISOR" val="1"/>
  <p:tag name="INCLUDEPPT" val="True"/>
  <p:tag name="ALLOWUSERFEEDBACK" val="True"/>
  <p:tag name="CORRECTPOINTVALUE" val="1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True"/>
  <p:tag name="FIBDISPLAYRESULTS" val="True"/>
  <p:tag name="FIBNUMRESULTS" val="5"/>
  <p:tag name="FIBINCLUDEOTHER" val="True"/>
  <p:tag name="FIBDISPLAYKEYWORDS" val="True"/>
  <p:tag name="PRRESPONSE1" val="10"/>
  <p:tag name="PRRESPONSE2" val="9"/>
  <p:tag name="PRRESPONSE3" val="8"/>
  <p:tag name="PRRESPONSE4" val="7"/>
  <p:tag name="PRRESPONSE5" val="6"/>
  <p:tag name="PRRESPONSE6" val="5"/>
  <p:tag name="PRRESPONSE7" val="4"/>
  <p:tag name="PRRESPONSE8" val="3"/>
  <p:tag name="PRRESPONSE9" val="2"/>
  <p:tag name="PRRESPONSE10" val="1"/>
  <p:tag name="SHOWFLASHWARNING" val="True"/>
  <p:tag name="ALWAYSOPENPOLL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110</TotalTime>
  <Words>726</Words>
  <Application>Microsoft Office PowerPoint</Application>
  <PresentationFormat>On-screen Show (4:3)</PresentationFormat>
  <Paragraphs>92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Calibri</vt:lpstr>
      <vt:lpstr>Wingdings</vt:lpstr>
      <vt:lpstr>Wingdings 2</vt:lpstr>
      <vt:lpstr>Wingdings 3</vt:lpstr>
      <vt:lpstr>Metro</vt:lpstr>
      <vt:lpstr>Be ready for science!</vt:lpstr>
      <vt:lpstr>I am the stage that begins the life cycle of a plant where wind, water, animals or humans move me to the soil.</vt:lpstr>
      <vt:lpstr>I am the state that needs insects to go from flower to flower, so I can make more of me.</vt:lpstr>
      <vt:lpstr>I am the stage that sprouts above the ground as a young plant with leaves.</vt:lpstr>
      <vt:lpstr>I am the state that has flowers or fruit. I create seeds for new plants during this stage</vt:lpstr>
      <vt:lpstr>I am the state when a seed is planted, and all the needs are met, a small plant will break out of the seed.</vt:lpstr>
      <vt:lpstr>Why do desert plants store water?</vt:lpstr>
      <vt:lpstr>Why are there very tall trees in the rainforest?</vt:lpstr>
      <vt:lpstr>Why are there air spaces in stems of plants that grow in the water?</vt:lpstr>
      <vt:lpstr>Why do grassland plants have deep roots?</vt:lpstr>
      <vt:lpstr>Draw a flowering plant. Label all 4 parts.</vt:lpstr>
      <vt:lpstr>Did you draw…..</vt:lpstr>
      <vt:lpstr>How do roots help the plant survive?</vt:lpstr>
      <vt:lpstr>How do the leaves help the plant survive?</vt:lpstr>
      <vt:lpstr>How does the flower help the plant survive?</vt:lpstr>
      <vt:lpstr>How does the stem help the plant survive?</vt:lpstr>
      <vt:lpstr>After walking through the woods, Mrs. Moore picked burs off of her sock and dropped them. What did she do by dropping the burs on the ground?</vt:lpstr>
      <vt:lpstr>A flower will bend toward the sunlight.</vt:lpstr>
      <vt:lpstr>TRUE!</vt:lpstr>
      <vt:lpstr>What does a seed need to grow into a mature adult plant?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am the stage that begins the life cycle of a plant where wind, water, animals or humans move me to the soil.</dc:title>
  <dc:creator>johnny</dc:creator>
  <cp:lastModifiedBy>lan-imag-15</cp:lastModifiedBy>
  <cp:revision>8</cp:revision>
  <dcterms:created xsi:type="dcterms:W3CDTF">2014-10-22T19:10:06Z</dcterms:created>
  <dcterms:modified xsi:type="dcterms:W3CDTF">2017-10-18T11:40:22Z</dcterms:modified>
</cp:coreProperties>
</file>